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5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6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9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07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4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5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99592" y="395694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v-SE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Örebro Spelmanslag</a:t>
            </a:r>
            <a:endParaRPr lang="sv-SE" b="1" i="0" u="sng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55576" y="765026"/>
            <a:ext cx="765274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u="sng" dirty="0" smtClean="0"/>
              <a:t>Historik, Musikalisk Verksamhetsinriktning</a:t>
            </a:r>
          </a:p>
          <a:p>
            <a:r>
              <a:rPr lang="sv-SE" sz="1400" dirty="0" smtClean="0"/>
              <a:t>~1990		Rolf  		Mycket mera Samvaro</a:t>
            </a:r>
            <a:r>
              <a:rPr lang="sv-SE" sz="1400" dirty="0"/>
              <a:t> </a:t>
            </a:r>
            <a:r>
              <a:rPr lang="sv-SE" sz="1400" dirty="0" smtClean="0"/>
              <a:t>än Utveckling</a:t>
            </a:r>
          </a:p>
          <a:p>
            <a:r>
              <a:rPr lang="sv-SE" sz="1400" dirty="0" smtClean="0"/>
              <a:t>~1997		</a:t>
            </a:r>
            <a:r>
              <a:rPr lang="sv-SE" sz="1400" dirty="0" err="1" smtClean="0"/>
              <a:t>Åsa,Mikael</a:t>
            </a:r>
            <a:r>
              <a:rPr lang="sv-SE" sz="1400" dirty="0" smtClean="0"/>
              <a:t> 	 	Tröja m slogan</a:t>
            </a:r>
          </a:p>
          <a:p>
            <a:r>
              <a:rPr lang="sv-SE" sz="1400" dirty="0" smtClean="0"/>
              <a:t>~1998-- ~2008	</a:t>
            </a:r>
            <a:r>
              <a:rPr lang="sv-SE" sz="1400" dirty="0" err="1" smtClean="0"/>
              <a:t>Vacant</a:t>
            </a:r>
            <a:r>
              <a:rPr lang="sv-SE" sz="1400" dirty="0" smtClean="0"/>
              <a:t> 		Introduktion av </a:t>
            </a:r>
            <a:r>
              <a:rPr lang="sv-SE" sz="1400" dirty="0" err="1" smtClean="0"/>
              <a:t>Vårkurs</a:t>
            </a:r>
            <a:endParaRPr lang="sv-SE" sz="1400" dirty="0" smtClean="0"/>
          </a:p>
          <a:p>
            <a:r>
              <a:rPr lang="sv-SE" sz="1400" dirty="0" smtClean="0"/>
              <a:t>~2008		Olle 		Mera utveckling av vårt spel börjar ske</a:t>
            </a:r>
          </a:p>
          <a:p>
            <a:r>
              <a:rPr lang="sv-SE" sz="1400" dirty="0"/>
              <a:t>~2015	</a:t>
            </a:r>
            <a:r>
              <a:rPr lang="sv-SE" sz="1400" dirty="0" smtClean="0"/>
              <a:t>	Olle (+Mia</a:t>
            </a:r>
            <a:r>
              <a:rPr lang="sv-SE" sz="1400" dirty="0"/>
              <a:t>)	</a:t>
            </a:r>
            <a:r>
              <a:rPr lang="sv-SE" sz="1400" dirty="0" smtClean="0"/>
              <a:t>	Flera är intresserade av utmanande arr.</a:t>
            </a:r>
          </a:p>
          <a:p>
            <a:endParaRPr lang="sv-SE" sz="1400" dirty="0"/>
          </a:p>
          <a:p>
            <a:r>
              <a:rPr lang="sv-SE" sz="1400" b="1" u="sng" dirty="0"/>
              <a:t>Historik, Större händelser</a:t>
            </a:r>
          </a:p>
          <a:p>
            <a:r>
              <a:rPr lang="sv-SE" sz="1400" dirty="0"/>
              <a:t>~1995		Konserthus spelningar med Ungdomsringen</a:t>
            </a:r>
          </a:p>
          <a:p>
            <a:r>
              <a:rPr lang="sv-SE" sz="1400" dirty="0"/>
              <a:t>~2005		CD utgivning	(2000 ex tryckta)</a:t>
            </a:r>
          </a:p>
          <a:p>
            <a:r>
              <a:rPr lang="sv-SE" sz="1400" dirty="0"/>
              <a:t>~2006		Spelningar för Österrike turister</a:t>
            </a:r>
          </a:p>
          <a:p>
            <a:r>
              <a:rPr lang="sv-SE" sz="1400" dirty="0"/>
              <a:t>2014		Linköping Folk</a:t>
            </a:r>
          </a:p>
          <a:p>
            <a:r>
              <a:rPr lang="sv-SE" sz="1400" dirty="0"/>
              <a:t>2015		Uppsala Stämman</a:t>
            </a:r>
          </a:p>
          <a:p>
            <a:r>
              <a:rPr lang="sv-SE" sz="1400" dirty="0"/>
              <a:t>2017		Lerdalsstämman</a:t>
            </a:r>
          </a:p>
          <a:p>
            <a:pPr marL="342900" indent="-342900">
              <a:buAutoNum type="arabicPlain" startAt="2018"/>
            </a:pPr>
            <a:r>
              <a:rPr lang="sv-SE" sz="1400" dirty="0"/>
              <a:t> 		NORDLEK</a:t>
            </a:r>
          </a:p>
          <a:p>
            <a:pPr marL="342900" indent="-342900">
              <a:buAutoNum type="arabicPlain" startAt="2018"/>
            </a:pPr>
            <a:r>
              <a:rPr lang="sv-SE" sz="1400" dirty="0"/>
              <a:t> 		</a:t>
            </a:r>
            <a:r>
              <a:rPr lang="sv-SE" sz="1400" dirty="0" smtClean="0"/>
              <a:t>KORRÖ</a:t>
            </a:r>
          </a:p>
          <a:p>
            <a:pPr marL="342900" indent="-342900">
              <a:buAutoNum type="arabicPlain" startAt="2018"/>
            </a:pPr>
            <a:r>
              <a:rPr lang="sv-SE" sz="1400" dirty="0" smtClean="0"/>
              <a:t>-2021		Pandemi</a:t>
            </a:r>
          </a:p>
          <a:p>
            <a:r>
              <a:rPr lang="sv-SE" sz="1400" dirty="0" smtClean="0"/>
              <a:t>2022		Oktober stämman, Uppsala</a:t>
            </a:r>
          </a:p>
          <a:p>
            <a:endParaRPr lang="sv-SE" sz="1400" dirty="0"/>
          </a:p>
          <a:p>
            <a:r>
              <a:rPr lang="sv-SE" sz="1400" b="1" u="sng" dirty="0"/>
              <a:t>Historik, Engagemang från medlemmar</a:t>
            </a:r>
          </a:p>
          <a:p>
            <a:r>
              <a:rPr lang="sv-SE" sz="1400" dirty="0"/>
              <a:t>~1990-2017	Fåtal har dragit lasset åt föreningen</a:t>
            </a:r>
          </a:p>
          <a:p>
            <a:r>
              <a:rPr lang="sv-SE" sz="1400" dirty="0"/>
              <a:t>2018--		Merparten drar lasset åt föreningen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14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71600" y="225651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v-SE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Örebro Spelmanslag</a:t>
            </a:r>
            <a:endParaRPr lang="sv-SE" b="1" i="0" u="sng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826486" y="594983"/>
            <a:ext cx="76527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Vision:</a:t>
            </a:r>
            <a:br>
              <a:rPr lang="sv-SE" b="1" u="sng" dirty="0" smtClean="0"/>
            </a:br>
            <a:r>
              <a:rPr lang="sv-SE" dirty="0" smtClean="0"/>
              <a:t>Det är kul att spela tillsammans</a:t>
            </a:r>
            <a:r>
              <a:rPr lang="sv-SE" dirty="0"/>
              <a:t> </a:t>
            </a:r>
            <a:r>
              <a:rPr lang="sv-SE" dirty="0" smtClean="0"/>
              <a:t>eftersom vi har god samvaro och utvecklande aktiviteter som vi aktivt deltager i.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826485" y="1700808"/>
            <a:ext cx="765274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Strategi:</a:t>
            </a:r>
            <a:br>
              <a:rPr lang="sv-SE" b="1" u="sng" dirty="0" smtClean="0"/>
            </a:br>
            <a:r>
              <a:rPr lang="sv-SE" dirty="0" smtClean="0"/>
              <a:t>*Många är aktiva i våra evenemang och deras planering</a:t>
            </a:r>
          </a:p>
          <a:p>
            <a:r>
              <a:rPr lang="sv-SE" dirty="0" smtClean="0"/>
              <a:t>*Träffar sker även utanför övningskvällar</a:t>
            </a:r>
          </a:p>
          <a:p>
            <a:r>
              <a:rPr lang="sv-SE" dirty="0" smtClean="0"/>
              <a:t>*Utmanande arrangemang på våra låtar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802616" y="3068960"/>
            <a:ext cx="765274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Taktik:</a:t>
            </a:r>
            <a:br>
              <a:rPr lang="sv-SE" b="1" u="sng" dirty="0" smtClean="0"/>
            </a:br>
            <a:r>
              <a:rPr lang="sv-SE" dirty="0" smtClean="0"/>
              <a:t>*Malungs- o </a:t>
            </a:r>
            <a:r>
              <a:rPr lang="sv-SE" dirty="0" err="1" smtClean="0"/>
              <a:t>Vårkurser</a:t>
            </a:r>
            <a:r>
              <a:rPr lang="sv-SE" dirty="0" smtClean="0"/>
              <a:t> med samvaro och utvecklande utlärning</a:t>
            </a:r>
          </a:p>
          <a:p>
            <a:r>
              <a:rPr lang="sv-SE" dirty="0" smtClean="0"/>
              <a:t>*Årlig spelning utanför Örebro regionen</a:t>
            </a:r>
          </a:p>
          <a:p>
            <a:r>
              <a:rPr lang="sv-SE" dirty="0" smtClean="0"/>
              <a:t>*</a:t>
            </a:r>
            <a:r>
              <a:rPr lang="sv-SE" dirty="0" smtClean="0"/>
              <a:t>Flera</a:t>
            </a:r>
            <a:r>
              <a:rPr lang="sv-SE" dirty="0" smtClean="0"/>
              <a:t> </a:t>
            </a:r>
            <a:r>
              <a:rPr lang="sv-SE" dirty="0" smtClean="0"/>
              <a:t>spelar 2;a stämma</a:t>
            </a:r>
          </a:p>
          <a:p>
            <a:r>
              <a:rPr lang="sv-SE" dirty="0" smtClean="0"/>
              <a:t>*Avancerade </a:t>
            </a:r>
            <a:r>
              <a:rPr lang="sv-SE" dirty="0" smtClean="0"/>
              <a:t>arrangemang på några låtar</a:t>
            </a:r>
            <a:endParaRPr lang="sv-SE" dirty="0" smtClean="0"/>
          </a:p>
        </p:txBody>
      </p:sp>
      <p:sp>
        <p:nvSpPr>
          <p:cNvPr id="8" name="textruta 7"/>
          <p:cNvSpPr txBox="1"/>
          <p:nvPr/>
        </p:nvSpPr>
        <p:spPr>
          <a:xfrm>
            <a:off x="802615" y="4725144"/>
            <a:ext cx="765274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Mål:</a:t>
            </a:r>
            <a:br>
              <a:rPr lang="sv-SE" b="1" u="sng" dirty="0" smtClean="0"/>
            </a:br>
            <a:r>
              <a:rPr lang="sv-SE" dirty="0"/>
              <a:t>*Vi har planerade arrangemang på </a:t>
            </a:r>
            <a:r>
              <a:rPr lang="sv-SE" dirty="0" smtClean="0"/>
              <a:t>många </a:t>
            </a:r>
            <a:r>
              <a:rPr lang="sv-SE" dirty="0"/>
              <a:t>av våra låtar. </a:t>
            </a:r>
          </a:p>
          <a:p>
            <a:r>
              <a:rPr lang="sv-SE" dirty="0" smtClean="0"/>
              <a:t>*</a:t>
            </a:r>
            <a:r>
              <a:rPr lang="sv-SE" dirty="0" smtClean="0"/>
              <a:t>Flera</a:t>
            </a:r>
            <a:r>
              <a:rPr lang="sv-SE" dirty="0" smtClean="0"/>
              <a:t> </a:t>
            </a:r>
            <a:r>
              <a:rPr lang="sv-SE" dirty="0" smtClean="0"/>
              <a:t>har spelat annat än 1;a stämma på ett uppträdande</a:t>
            </a:r>
          </a:p>
          <a:p>
            <a:r>
              <a:rPr lang="sv-SE" dirty="0" smtClean="0"/>
              <a:t>*Flera olika har presenterat vårt program vid en spelning</a:t>
            </a:r>
          </a:p>
        </p:txBody>
      </p:sp>
    </p:spTree>
    <p:extLst>
      <p:ext uri="{BB962C8B-B14F-4D97-AF65-F5344CB8AC3E}">
        <p14:creationId xmlns:p14="http://schemas.microsoft.com/office/powerpoint/2010/main" val="25402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115616" y="188640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v-SE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Örebro Spelmanslag</a:t>
            </a:r>
            <a:endParaRPr lang="sv-SE" b="1" i="0" u="sng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572273" y="608075"/>
            <a:ext cx="765274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u="sng" dirty="0" smtClean="0"/>
              <a:t>Normal år</a:t>
            </a:r>
            <a:endParaRPr lang="sv-SE" sz="1200" b="1" u="sng" dirty="0"/>
          </a:p>
          <a:p>
            <a:r>
              <a:rPr lang="sv-SE" sz="1200" dirty="0" smtClean="0"/>
              <a:t>1</a:t>
            </a:r>
            <a:r>
              <a:rPr lang="sv-SE" sz="1200" dirty="0" smtClean="0"/>
              <a:t>.Normala </a:t>
            </a:r>
            <a:r>
              <a:rPr lang="sv-SE" sz="1200" dirty="0" smtClean="0"/>
              <a:t>spelningar		Vi </a:t>
            </a:r>
            <a:r>
              <a:rPr lang="sv-SE" sz="1200" dirty="0"/>
              <a:t>väljer låtar själva inget krav utifrån</a:t>
            </a:r>
            <a:endParaRPr lang="sv-SE" sz="1200" dirty="0" smtClean="0"/>
          </a:p>
          <a:p>
            <a:r>
              <a:rPr lang="sv-SE" sz="1200" dirty="0" smtClean="0"/>
              <a:t>			(Midsommar</a:t>
            </a:r>
            <a:r>
              <a:rPr lang="sv-SE" sz="1200" dirty="0" smtClean="0"/>
              <a:t>, </a:t>
            </a:r>
            <a:r>
              <a:rPr lang="sv-SE" sz="1200" dirty="0" err="1" smtClean="0"/>
              <a:t>Kulturrunda,Felan,F&amp;H,Axberg,Västerås</a:t>
            </a:r>
            <a:r>
              <a:rPr lang="sv-SE" sz="1200" dirty="0" smtClean="0"/>
              <a:t> </a:t>
            </a:r>
            <a:r>
              <a:rPr lang="sv-SE" sz="1200" dirty="0" err="1" smtClean="0"/>
              <a:t>etc</a:t>
            </a:r>
            <a:r>
              <a:rPr lang="sv-SE" sz="1200" dirty="0" smtClean="0"/>
              <a:t>)</a:t>
            </a:r>
          </a:p>
          <a:p>
            <a:r>
              <a:rPr lang="sv-SE" sz="1200" dirty="0" smtClean="0"/>
              <a:t>2.Polskedans </a:t>
            </a:r>
            <a:r>
              <a:rPr lang="sv-SE" sz="1200" dirty="0"/>
              <a:t>spelning </a:t>
            </a:r>
            <a:r>
              <a:rPr lang="sv-SE" sz="1200" dirty="0" smtClean="0"/>
              <a:t>för dansgrupp;</a:t>
            </a:r>
            <a:r>
              <a:rPr lang="sv-SE" sz="1200" dirty="0"/>
              <a:t>	Stort antal varierande låtar för att </a:t>
            </a:r>
            <a:r>
              <a:rPr lang="sv-SE" sz="1200" dirty="0" err="1"/>
              <a:t>tillfredställa</a:t>
            </a:r>
            <a:r>
              <a:rPr lang="sv-SE" sz="1200" dirty="0"/>
              <a:t> kund </a:t>
            </a:r>
            <a:r>
              <a:rPr lang="sv-SE" sz="1200" dirty="0" smtClean="0"/>
              <a:t>behov</a:t>
            </a:r>
            <a:r>
              <a:rPr lang="sv-SE" sz="1200" dirty="0" smtClean="0"/>
              <a:t>		</a:t>
            </a:r>
            <a:endParaRPr lang="sv-SE" dirty="0" smtClean="0"/>
          </a:p>
        </p:txBody>
      </p:sp>
      <p:sp>
        <p:nvSpPr>
          <p:cNvPr id="9" name="textruta 8"/>
          <p:cNvSpPr txBox="1"/>
          <p:nvPr/>
        </p:nvSpPr>
        <p:spPr>
          <a:xfrm>
            <a:off x="572273" y="1775021"/>
            <a:ext cx="765274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u="sng" dirty="0" err="1" smtClean="0"/>
              <a:t>Låtbliotek</a:t>
            </a:r>
            <a:r>
              <a:rPr lang="sv-SE" sz="1200" b="1" u="sng" dirty="0" smtClean="0"/>
              <a:t> ~400 låtar</a:t>
            </a:r>
            <a:r>
              <a:rPr lang="sv-SE" sz="1200" b="1" dirty="0" smtClean="0"/>
              <a:t>		</a:t>
            </a:r>
            <a:r>
              <a:rPr lang="sv-SE" sz="1200" b="1" u="sng" dirty="0" smtClean="0"/>
              <a:t>Uppdateras </a:t>
            </a:r>
            <a:r>
              <a:rPr lang="sv-SE" sz="1200" b="1" u="sng" dirty="0" err="1" smtClean="0"/>
              <a:t>av;Gunnar</a:t>
            </a:r>
            <a:endParaRPr lang="sv-SE" sz="1200" dirty="0" smtClean="0"/>
          </a:p>
          <a:p>
            <a:r>
              <a:rPr lang="sv-SE" sz="1200" dirty="0"/>
              <a:t>	</a:t>
            </a:r>
            <a:r>
              <a:rPr lang="sv-SE" sz="1200" dirty="0" smtClean="0"/>
              <a:t>		Används för att fylla behovet för </a:t>
            </a:r>
            <a:r>
              <a:rPr lang="sv-SE" sz="1200" dirty="0" smtClean="0"/>
              <a:t>ev. spelning hos </a:t>
            </a:r>
            <a:r>
              <a:rPr lang="sv-SE" sz="1200" dirty="0" err="1" smtClean="0"/>
              <a:t>Polskedansarna</a:t>
            </a:r>
            <a:r>
              <a:rPr lang="sv-SE" sz="1200" dirty="0" smtClean="0"/>
              <a:t>.</a:t>
            </a:r>
          </a:p>
          <a:p>
            <a:r>
              <a:rPr lang="sv-SE" sz="1200" dirty="0"/>
              <a:t>	</a:t>
            </a:r>
            <a:r>
              <a:rPr lang="sv-SE" sz="1200" dirty="0" smtClean="0"/>
              <a:t>		Referens till vår historia</a:t>
            </a:r>
          </a:p>
          <a:p>
            <a:endParaRPr lang="sv-SE" sz="1200" dirty="0" smtClean="0"/>
          </a:p>
          <a:p>
            <a:r>
              <a:rPr lang="sv-SE" sz="1200" b="1" u="sng" dirty="0" smtClean="0"/>
              <a:t>GULDLISTA </a:t>
            </a:r>
            <a:r>
              <a:rPr lang="sv-SE" sz="1200" b="1" dirty="0" smtClean="0"/>
              <a:t>		</a:t>
            </a:r>
            <a:r>
              <a:rPr lang="sv-SE" sz="1200" b="1" dirty="0" smtClean="0"/>
              <a:t>	</a:t>
            </a:r>
            <a:r>
              <a:rPr lang="sv-SE" sz="1200" b="1" u="sng" dirty="0" smtClean="0"/>
              <a:t>Uppdateras</a:t>
            </a:r>
            <a:r>
              <a:rPr lang="sv-SE" sz="1200" b="1" u="sng" dirty="0" smtClean="0"/>
              <a:t>: </a:t>
            </a:r>
            <a:r>
              <a:rPr lang="sv-SE" sz="1200" dirty="0" smtClean="0"/>
              <a:t>Årligen med låtar som vi </a:t>
            </a:r>
            <a:r>
              <a:rPr lang="sv-SE" sz="1200" dirty="0"/>
              <a:t>känner oss trygga </a:t>
            </a:r>
            <a:r>
              <a:rPr lang="sv-SE" sz="1200" dirty="0" smtClean="0"/>
              <a:t>med och inte 				behöver öva förutom inför kommande spelning</a:t>
            </a:r>
            <a:endParaRPr lang="sv-SE" sz="1200" dirty="0"/>
          </a:p>
          <a:p>
            <a:endParaRPr lang="sv-SE" sz="1200" dirty="0"/>
          </a:p>
          <a:p>
            <a:r>
              <a:rPr lang="sv-SE" sz="1200" b="1" u="sng" dirty="0" smtClean="0"/>
              <a:t>UTVECKLINGLISTA</a:t>
            </a:r>
            <a:r>
              <a:rPr lang="sv-SE" sz="1200" dirty="0" smtClean="0"/>
              <a:t>		</a:t>
            </a:r>
            <a:r>
              <a:rPr lang="sv-SE" sz="1200" b="1" u="sng" dirty="0" smtClean="0"/>
              <a:t>Uppdateras;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			</a:t>
            </a:r>
            <a:r>
              <a:rPr lang="sv-SE" sz="1200" dirty="0" smtClean="0"/>
              <a:t>Låtlista som inte är klar </a:t>
            </a:r>
            <a:r>
              <a:rPr lang="sv-SE" sz="1200" dirty="0" smtClean="0"/>
              <a:t>att användas eller där arr ska utvecklas</a:t>
            </a:r>
          </a:p>
          <a:p>
            <a:r>
              <a:rPr lang="sv-SE" sz="1200" dirty="0" smtClean="0"/>
              <a:t>			När vi känner oss trygga med låten överförs den till </a:t>
            </a:r>
            <a:r>
              <a:rPr lang="sv-SE" sz="1200" dirty="0" smtClean="0"/>
              <a:t>GULDLISTAN</a:t>
            </a:r>
            <a:r>
              <a:rPr lang="sv-SE" sz="1200" dirty="0" smtClean="0"/>
              <a:t> </a:t>
            </a:r>
            <a:r>
              <a:rPr lang="sv-SE" sz="1200" dirty="0" smtClean="0"/>
              <a:t>för året</a:t>
            </a:r>
            <a:endParaRPr lang="sv-SE" sz="1200" dirty="0"/>
          </a:p>
        </p:txBody>
      </p:sp>
      <p:sp>
        <p:nvSpPr>
          <p:cNvPr id="10" name="textruta 9"/>
          <p:cNvSpPr txBox="1"/>
          <p:nvPr/>
        </p:nvSpPr>
        <p:spPr>
          <a:xfrm>
            <a:off x="569787" y="3665699"/>
            <a:ext cx="77783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u="sng" dirty="0" smtClean="0"/>
              <a:t>Låtlista, bibliotek</a:t>
            </a:r>
            <a:r>
              <a:rPr lang="sv-SE" sz="1200" dirty="0"/>
              <a:t>	</a:t>
            </a:r>
            <a:r>
              <a:rPr lang="sv-SE" sz="1200" dirty="0" smtClean="0"/>
              <a:t>	Olle , Pelle + </a:t>
            </a:r>
            <a:r>
              <a:rPr lang="sv-SE" sz="1200" dirty="0" err="1" smtClean="0"/>
              <a:t>ev</a:t>
            </a:r>
            <a:r>
              <a:rPr lang="sv-SE" sz="1200" dirty="0" smtClean="0"/>
              <a:t> annan för att skapa låtlista </a:t>
            </a:r>
            <a:r>
              <a:rPr lang="sv-SE" sz="1200" dirty="0" smtClean="0"/>
              <a:t>för spel åt</a:t>
            </a:r>
            <a:r>
              <a:rPr lang="sv-SE" sz="1200" dirty="0" smtClean="0"/>
              <a:t> polskedans grupp</a:t>
            </a:r>
            <a:endParaRPr lang="sv-SE" sz="1200" b="1" u="sng" dirty="0" smtClean="0"/>
          </a:p>
          <a:p>
            <a:endParaRPr lang="sv-SE" sz="1200" b="1" u="sng" dirty="0"/>
          </a:p>
          <a:p>
            <a:r>
              <a:rPr lang="sv-SE" sz="1200" b="1" u="sng" dirty="0" smtClean="0"/>
              <a:t>Guld</a:t>
            </a:r>
            <a:r>
              <a:rPr lang="sv-SE" sz="1200" b="1" u="sng" dirty="0" smtClean="0"/>
              <a:t>lista/Utvecklingslista</a:t>
            </a:r>
            <a:r>
              <a:rPr lang="sv-SE" sz="1200" b="1" dirty="0" smtClean="0"/>
              <a:t>		</a:t>
            </a:r>
            <a:r>
              <a:rPr lang="sv-SE" sz="1200" dirty="0" smtClean="0"/>
              <a:t>Evenemangs/Spelningsansvarig </a:t>
            </a:r>
            <a:r>
              <a:rPr lang="sv-SE" sz="1200" dirty="0" smtClean="0"/>
              <a:t>använder denna för att föreslå spelprogram till</a:t>
            </a:r>
            <a:br>
              <a:rPr lang="sv-SE" sz="1200" dirty="0" smtClean="0"/>
            </a:br>
            <a:r>
              <a:rPr lang="sv-SE" sz="1200" dirty="0" smtClean="0"/>
              <a:t>			kommande spelning</a:t>
            </a:r>
            <a:endParaRPr lang="sv-SE" sz="1200" b="1" u="sng" dirty="0" smtClean="0"/>
          </a:p>
        </p:txBody>
      </p:sp>
      <p:sp>
        <p:nvSpPr>
          <p:cNvPr id="11" name="textruta 10"/>
          <p:cNvSpPr txBox="1"/>
          <p:nvPr/>
        </p:nvSpPr>
        <p:spPr>
          <a:xfrm>
            <a:off x="575299" y="4869160"/>
            <a:ext cx="815139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u="sng" dirty="0" smtClean="0"/>
              <a:t>Övningskväll struktur;</a:t>
            </a:r>
            <a:r>
              <a:rPr lang="sv-SE" sz="1200" dirty="0"/>
              <a:t>	</a:t>
            </a:r>
            <a:r>
              <a:rPr lang="sv-SE" sz="1200" dirty="0" smtClean="0"/>
              <a:t>	</a:t>
            </a:r>
            <a:r>
              <a:rPr lang="sv-SE" sz="1200" dirty="0" smtClean="0"/>
              <a:t>18.00-19.30</a:t>
            </a:r>
            <a:r>
              <a:rPr lang="sv-SE" sz="1200" dirty="0" smtClean="0"/>
              <a:t>	Spel av Utvecklingslåtar och </a:t>
            </a:r>
            <a:r>
              <a:rPr lang="sv-SE" sz="1200" dirty="0"/>
              <a:t>arrangemang</a:t>
            </a:r>
            <a:br>
              <a:rPr lang="sv-SE" sz="1200" dirty="0"/>
            </a:br>
            <a:r>
              <a:rPr lang="sv-SE" sz="1200" dirty="0"/>
              <a:t>		</a:t>
            </a:r>
            <a:r>
              <a:rPr lang="sv-SE" sz="1200" dirty="0" smtClean="0"/>
              <a:t>	19.30-19.45</a:t>
            </a:r>
            <a:r>
              <a:rPr lang="sv-SE" sz="1200" dirty="0"/>
              <a:t>	Kaffe/Info</a:t>
            </a:r>
          </a:p>
          <a:p>
            <a:r>
              <a:rPr lang="sv-SE" sz="1200" dirty="0"/>
              <a:t>	</a:t>
            </a:r>
            <a:r>
              <a:rPr lang="sv-SE" sz="1200" dirty="0" smtClean="0"/>
              <a:t>		19.45-20.15	Om spelning inom 1 månad genomspelning av tänkt </a:t>
            </a:r>
            <a:r>
              <a:rPr lang="sv-SE" sz="1200" dirty="0" smtClean="0"/>
              <a:t>program</a:t>
            </a:r>
          </a:p>
          <a:p>
            <a:r>
              <a:rPr lang="sv-SE" sz="1200" dirty="0"/>
              <a:t>	</a:t>
            </a:r>
            <a:r>
              <a:rPr lang="sv-SE" sz="1200" dirty="0" smtClean="0"/>
              <a:t>			annars fortsatt spel av UTVECKLINGSLÅTAR</a:t>
            </a:r>
            <a:r>
              <a:rPr lang="sv-SE" sz="1200" dirty="0" smtClean="0"/>
              <a:t> </a:t>
            </a:r>
            <a:endParaRPr lang="sv-SE" sz="1200" dirty="0" smtClean="0"/>
          </a:p>
          <a:p>
            <a:r>
              <a:rPr lang="sv-SE" sz="1200" dirty="0"/>
              <a:t>	</a:t>
            </a:r>
            <a:r>
              <a:rPr lang="sv-SE" sz="1200" dirty="0" smtClean="0"/>
              <a:t>		</a:t>
            </a:r>
            <a:r>
              <a:rPr lang="sv-SE" sz="1200" dirty="0" smtClean="0"/>
              <a:t>20.15-20.45</a:t>
            </a:r>
            <a:r>
              <a:rPr lang="sv-SE" sz="1200" dirty="0" smtClean="0"/>
              <a:t>	</a:t>
            </a:r>
            <a:r>
              <a:rPr lang="sv-SE" sz="1200" dirty="0" smtClean="0"/>
              <a:t>Spel </a:t>
            </a:r>
            <a:r>
              <a:rPr lang="sv-SE" sz="1200" dirty="0"/>
              <a:t>av Utvecklingslåtar och </a:t>
            </a:r>
            <a:r>
              <a:rPr lang="sv-SE" sz="1200" dirty="0" smtClean="0"/>
              <a:t>arrangemang</a:t>
            </a:r>
          </a:p>
          <a:p>
            <a:r>
              <a:rPr lang="sv-SE" sz="1200" dirty="0"/>
              <a:t>	</a:t>
            </a:r>
            <a:r>
              <a:rPr lang="sv-SE" sz="1200" dirty="0" smtClean="0"/>
              <a:t>		20.45-21.00	Några låtar från GULDLISTAN om vi orkar</a:t>
            </a:r>
            <a:r>
              <a:rPr lang="sv-SE" sz="1200" dirty="0" smtClean="0"/>
              <a:t>	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418374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99592" y="404664"/>
            <a:ext cx="7416824" cy="60247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Örebro Spelmanslag</a:t>
            </a:r>
            <a:r>
              <a:rPr lang="sv-SE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Ordförande		Samordnar,</a:t>
            </a:r>
            <a:r>
              <a:rPr lang="sv-SE" b="0" i="0" u="none" strike="noStrike" kern="1200" cap="none" spc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verksamheten framåt.</a:t>
            </a:r>
            <a:br>
              <a:rPr lang="sv-SE" b="0" i="0" u="none" strike="noStrike" kern="1200" cap="none" spc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0" i="0" u="none" strike="noStrike" kern="1200" cap="none" spc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SE" b="0" i="0" u="none" strike="noStrike" kern="1200" cap="none" spc="0" dirty="0" err="1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Initiell</a:t>
            </a:r>
            <a:r>
              <a:rPr lang="sv-SE" b="0" i="0" u="none" strike="noStrike" kern="1200" cap="none" spc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extern kontakt</a:t>
            </a:r>
            <a:endParaRPr lang="sv-SE" b="0" i="0" u="none" strike="noStrike" kern="1200" cap="none" spc="0" baseline="0" dirty="0" smtClean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Sekreterare		Verksamhetsberättelse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Kassör			Ekonomisk</a:t>
            </a:r>
            <a:r>
              <a:rPr lang="sv-SE" b="0" i="0" u="none" strike="noStrike" kern="1200" cap="none" spc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redovisning</a:t>
            </a:r>
            <a:endParaRPr lang="sv-SE" b="0" i="0" u="none" strike="noStrike" kern="1200" cap="none" spc="0" baseline="0" dirty="0" smtClean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Musikalisk ledare		Utvecklar gruppen musikaliskt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Hemsides ansvarig	Uppdaterar Hemsidan så att den uppfyller 			både medlemmars och samarbetspartners 			behov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5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50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Vilande roller;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Programgrupp		Arbetar för att ta fram arrangemang på låtar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Informatör		Sprider info internt och externt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 medlemmar	Gör så att nya medlemmar blir mottagna på ett bra sätt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5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Evenemangsansvarig	Hanterar olika evenemang vi får.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5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Kursansvarig		Planerar en kurs</a:t>
            </a:r>
            <a:endParaRPr lang="sv-SE" sz="105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7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30</Words>
  <Application>Microsoft Office PowerPoint</Application>
  <PresentationFormat>Bildspel på skärmen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42</cp:revision>
  <cp:lastPrinted>2018-02-20T09:31:10Z</cp:lastPrinted>
  <dcterms:created xsi:type="dcterms:W3CDTF">2018-02-13T15:05:09Z</dcterms:created>
  <dcterms:modified xsi:type="dcterms:W3CDTF">2023-01-31T09:18:58Z</dcterms:modified>
</cp:coreProperties>
</file>