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35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6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9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3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07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4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2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0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DAF7-76F1-4DC5-B436-595F95BA593D}" type="datetimeFigureOut">
              <a:rPr lang="sv-SE" smtClean="0"/>
              <a:t>2023-01-31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F040-AC9A-4334-B27C-BAE281841A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156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51720" y="625753"/>
            <a:ext cx="5256584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Verksamhetsplan 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 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Örebro </a:t>
            </a:r>
            <a:r>
              <a:rPr lang="sv-S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Spelmanslag</a:t>
            </a:r>
            <a:endParaRPr lang="sv-S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151620" y="1772816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u="sng" dirty="0" smtClean="0"/>
              <a:t>AKTIVITET						Antal</a:t>
            </a:r>
          </a:p>
          <a:p>
            <a:endParaRPr lang="sv-SE" sz="1200" b="1" u="sng" dirty="0"/>
          </a:p>
          <a:p>
            <a:r>
              <a:rPr lang="sv-SE" sz="1200" dirty="0" smtClean="0"/>
              <a:t>Övningskvällar varannan söndag jämna veckor			26</a:t>
            </a:r>
          </a:p>
          <a:p>
            <a:endParaRPr lang="sv-SE" sz="1200" dirty="0"/>
          </a:p>
          <a:p>
            <a:r>
              <a:rPr lang="sv-SE" sz="1200" dirty="0" smtClean="0"/>
              <a:t>Extra övningar för externa spelningar				  4</a:t>
            </a:r>
          </a:p>
          <a:p>
            <a:endParaRPr lang="sv-SE" sz="1200" dirty="0"/>
          </a:p>
          <a:p>
            <a:r>
              <a:rPr lang="sv-SE" sz="1200" dirty="0" smtClean="0"/>
              <a:t>Helgkurser Vår och Höst </a:t>
            </a:r>
            <a:r>
              <a:rPr lang="sv-SE" sz="1200" dirty="0"/>
              <a:t>	</a:t>
            </a:r>
            <a:r>
              <a:rPr lang="sv-SE" sz="1200" dirty="0" smtClean="0"/>
              <a:t>				 2</a:t>
            </a:r>
          </a:p>
          <a:p>
            <a:endParaRPr lang="sv-SE" sz="1200" dirty="0" smtClean="0"/>
          </a:p>
          <a:p>
            <a:r>
              <a:rPr lang="sv-SE" sz="1200" dirty="0" smtClean="0"/>
              <a:t>Spelningar externt					13</a:t>
            </a:r>
          </a:p>
          <a:p>
            <a:r>
              <a:rPr lang="sv-SE" sz="1200" dirty="0" smtClean="0"/>
              <a:t>(Cederbergska(2 </a:t>
            </a:r>
            <a:r>
              <a:rPr lang="sv-SE" sz="1200" dirty="0" err="1" smtClean="0"/>
              <a:t>st</a:t>
            </a:r>
            <a:r>
              <a:rPr lang="sv-SE" sz="1200" dirty="0" smtClean="0"/>
              <a:t>), </a:t>
            </a:r>
            <a:r>
              <a:rPr lang="sv-SE" sz="1200" dirty="0" err="1" smtClean="0"/>
              <a:t>Gällersta</a:t>
            </a:r>
            <a:r>
              <a:rPr lang="sv-SE" sz="1200" dirty="0" smtClean="0"/>
              <a:t> Midsommar ting, Örebro Kommuns kulturrunda(2 </a:t>
            </a:r>
            <a:r>
              <a:rPr lang="sv-SE" sz="1200" dirty="0" err="1" smtClean="0"/>
              <a:t>st</a:t>
            </a:r>
            <a:r>
              <a:rPr lang="sv-SE" sz="1200" dirty="0" smtClean="0"/>
              <a:t>),</a:t>
            </a:r>
          </a:p>
          <a:p>
            <a:r>
              <a:rPr lang="sv-SE" sz="1200" dirty="0" err="1" smtClean="0"/>
              <a:t>Stämmo</a:t>
            </a:r>
            <a:r>
              <a:rPr lang="sv-SE" sz="1200" dirty="0" smtClean="0"/>
              <a:t> veckan, Lerbäck stämman, </a:t>
            </a:r>
            <a:r>
              <a:rPr lang="sv-SE" sz="1200" dirty="0" err="1" smtClean="0"/>
              <a:t>Siggebohyttan</a:t>
            </a:r>
            <a:r>
              <a:rPr lang="sv-SE" sz="1200" dirty="0" smtClean="0"/>
              <a:t> stämman, Felan( 2st),</a:t>
            </a:r>
          </a:p>
          <a:p>
            <a:r>
              <a:rPr lang="sv-SE" sz="1200" dirty="0" smtClean="0"/>
              <a:t>Karlslunds Hembygdsförening, </a:t>
            </a:r>
            <a:r>
              <a:rPr lang="sv-SE" sz="1200" dirty="0" err="1" smtClean="0"/>
              <a:t>Wadköpings</a:t>
            </a:r>
            <a:r>
              <a:rPr lang="sv-SE" sz="1200" dirty="0" smtClean="0"/>
              <a:t> vänner, ÖLFM)			 </a:t>
            </a:r>
          </a:p>
          <a:p>
            <a:endParaRPr lang="sv-SE" sz="1200" dirty="0"/>
          </a:p>
          <a:p>
            <a:endParaRPr lang="sv-SE" sz="1200" dirty="0" smtClean="0"/>
          </a:p>
        </p:txBody>
      </p:sp>
    </p:spTree>
    <p:extLst>
      <p:ext uri="{BB962C8B-B14F-4D97-AF65-F5344CB8AC3E}">
        <p14:creationId xmlns:p14="http://schemas.microsoft.com/office/powerpoint/2010/main" val="9336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Goran</cp:lastModifiedBy>
  <cp:revision>50</cp:revision>
  <cp:lastPrinted>2018-11-09T05:49:30Z</cp:lastPrinted>
  <dcterms:created xsi:type="dcterms:W3CDTF">2018-02-13T15:05:09Z</dcterms:created>
  <dcterms:modified xsi:type="dcterms:W3CDTF">2023-01-31T09:05:53Z</dcterms:modified>
</cp:coreProperties>
</file>