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42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115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53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7647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2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7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4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03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465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795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7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4D34-0C01-4033-B85B-6B14EA6D96EB}" type="datetimeFigureOut">
              <a:rPr lang="sv-SE" smtClean="0"/>
              <a:t>2023-06-01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3FA4-8313-4329-8581-CA2F7CB3319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13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62867"/>
              </p:ext>
            </p:extLst>
          </p:nvPr>
        </p:nvGraphicFramePr>
        <p:xfrm>
          <a:off x="1331640" y="1052736"/>
          <a:ext cx="6912768" cy="4879049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403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UTVECKLINGSLISTA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34">
                <a:tc>
                  <a:txBody>
                    <a:bodyPr/>
                    <a:lstStyle/>
                    <a:p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</a:t>
                      </a:r>
                      <a:r>
                        <a:rPr lang="sv-SE" sz="11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ÖVRIGT</a:t>
                      </a:r>
                      <a:endParaRPr lang="sv-SE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Birgittas vals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Nyingen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Hilmar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Alexandersen´s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Bingsjöpolskan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Konstas Bättre vals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 som hade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Lima vals L-W Johansson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Höök Olles Storpolska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Länsmans vals av Bernt Jacobsen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Hurv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Lima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Oles Olof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834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från Medelpad/Haverö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SCHOTTIS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Kullerstinas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polska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På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Optur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Troskari</a:t>
                      </a: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Erik m </a:t>
                      </a:r>
                      <a:r>
                        <a:rPr lang="fi-FI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Lissmyr</a:t>
                      </a:r>
                      <a:r>
                        <a:rPr lang="fi-FI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Erik </a:t>
                      </a:r>
                      <a:r>
                        <a:rPr lang="fi-FI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touch</a:t>
                      </a:r>
                      <a:endParaRPr lang="fi-FI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Schottis Nej om jag ville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r>
                        <a:rPr lang="sv-SE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VÄRMLANDSPOLSKOR/Låtar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Gås-Viktor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Systerspolska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Sjungar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Lars via Omars Ludvig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Elverum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2007 av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Hökpers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Hambuger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Hoppvals Ola Lantz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Frykerud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SLÄNGPOLSK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Polska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Ola i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Skarup</a:t>
                      </a: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MARSCH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HAMBURSKA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Gånglåt </a:t>
                      </a:r>
                      <a:r>
                        <a:rPr lang="sv-SE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eft</a:t>
                      </a:r>
                      <a:r>
                        <a:rPr lang="sv-S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Åker Erland Olles stämma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endParaRPr lang="sv-SE" sz="11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2403">
                <a:tc>
                  <a:txBody>
                    <a:bodyPr/>
                    <a:lstStyle/>
                    <a:p>
                      <a:endParaRPr lang="sv-SE" sz="1100" b="0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3131840" y="260648"/>
            <a:ext cx="24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UTVECKLINGSLISTA 2023</a:t>
            </a:r>
          </a:p>
        </p:txBody>
      </p:sp>
    </p:spTree>
    <p:extLst>
      <p:ext uri="{BB962C8B-B14F-4D97-AF65-F5344CB8AC3E}">
        <p14:creationId xmlns:p14="http://schemas.microsoft.com/office/powerpoint/2010/main" val="315249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103</Words>
  <Application>Microsoft Office PowerPoint</Application>
  <PresentationFormat>Bildspel på skärmen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Goran</dc:creator>
  <cp:lastModifiedBy>pellemarianne</cp:lastModifiedBy>
  <cp:revision>9</cp:revision>
  <cp:lastPrinted>2023-01-16T14:02:38Z</cp:lastPrinted>
  <dcterms:created xsi:type="dcterms:W3CDTF">2022-03-14T09:14:53Z</dcterms:created>
  <dcterms:modified xsi:type="dcterms:W3CDTF">2023-06-01T18:15:30Z</dcterms:modified>
</cp:coreProperties>
</file>