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2021-01-05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99592" y="404664"/>
            <a:ext cx="691277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Låtlista</a:t>
            </a:r>
            <a:r>
              <a:rPr lang="sv-SE" b="0" i="0" u="none" strike="noStrike" kern="1200" cap="none" spc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0" i="0" u="none" strike="noStrike" kern="1200" cap="none" spc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sv-SE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10454"/>
              </p:ext>
            </p:extLst>
          </p:nvPr>
        </p:nvGraphicFramePr>
        <p:xfrm>
          <a:off x="1403648" y="1268760"/>
          <a:ext cx="6753888" cy="4532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136"/>
                <a:gridCol w="3918003"/>
                <a:gridCol w="895543"/>
                <a:gridCol w="829206"/>
              </a:tblGrid>
              <a:tr h="651218">
                <a:tc>
                  <a:txBody>
                    <a:bodyPr/>
                    <a:lstStyle/>
                    <a:p>
                      <a:pPr algn="r" fontAlgn="t"/>
                      <a:r>
                        <a:rPr lang="sv-SE" sz="600" u="none" strike="noStrike" dirty="0">
                          <a:effectLst/>
                        </a:rPr>
                        <a:t>LÅTTYP</a:t>
                      </a:r>
                      <a:endParaRPr lang="sv-S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vert="vert27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00" u="none" strike="noStrike">
                          <a:effectLst/>
                        </a:rPr>
                        <a:t>LÅT</a:t>
                      </a:r>
                      <a:br>
                        <a:rPr lang="sv-SE" sz="600" u="none" strike="noStrike">
                          <a:effectLst/>
                        </a:rPr>
                      </a:br>
                      <a:r>
                        <a:rPr lang="sv-SE" sz="600" u="none" strike="noStrike">
                          <a:effectLst/>
                        </a:rPr>
                        <a:t>BENÄMNING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vert="vert27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00" u="none" strike="noStrike">
                          <a:effectLst/>
                        </a:rPr>
                        <a:t>KÄLLA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vert="vert27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00" u="none" strike="noStrike">
                          <a:effectLst/>
                        </a:rPr>
                        <a:t>KOMMENTAR</a:t>
                      </a:r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vert="vert270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Hambo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Hambo av Gunvor Danielsson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Hamburska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Paulus Blom eft Grönkvist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SvL N 4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G-Dur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Hamburska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Harry Hellström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SvL 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Hamburska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JohanAndersson 28 B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Marsch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Marsch e Kalle ve åa,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SvL N 227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A-Dur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Koppapolkan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9709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e Jones Olle (e Pers Erik, e Olle L 2017)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Hundkjörar-pols,av Torill Aasegg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D-Dur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Dimisjonspols, av Sturla Eide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G-Dur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Kock Sofia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A 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Månskenspolska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Halling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Eft Erik Nirsa Offerdal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Lapp Nils Elias Jonsson Offerdal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5344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Pols e Johan Elgshøen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492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Ivar Lutnes, pols,(Rendalspols d-moll)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D-Moll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Elgshöen, finnskogspols (G-dur)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G-Dur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492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Polska e Päckos Helmer, Bingsjö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4365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Maka är du Brita, av Röjås Jonas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fr Engerdahl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492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Midsommar dröm O´Torgs Kaisa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492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Blårocken, polska e Hjort Anders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 1270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Polska övrigt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Bränd Jons polska, e Gössa Anders, Orsa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SL103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Schottis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Jostein, schottis av Hans Lisper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G-Dur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Schottis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Sappen,schottis av Hans Lisper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D-Dur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Schottis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Skrothögen Olle Falk Offerdal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Schottis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Blåmåndan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9709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Slängpolska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Livets fästemö, polska e Glysen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G-Moll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9709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Slängpolska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Festpolskan, e Olof Larsson, Kumla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 D-Dur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6725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Slängpolska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Rulin d-moll,travare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SvL N 153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D-moll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2449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Slängpolska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Klockare Carlsson, 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A-Moll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14921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Slängpolska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Nu ska det spruta P E Ohlsson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SvL N  231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2928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Sång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Känner du den…vispolska e Anders Larsson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E-moll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Sång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Inga pengar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Mia M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10055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Vals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Fossumvalsen , av Hans Lisper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A-Moll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Vals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Sommarnatta Olin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  <a:tr h="95767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Vals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Metters elixir av Bent Jacobsen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>
                          <a:effectLst/>
                        </a:rPr>
                        <a:t> </a:t>
                      </a:r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u="none" strike="noStrike" dirty="0">
                          <a:effectLst/>
                        </a:rPr>
                        <a:t> 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8" marR="4788" marT="4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266</Words>
  <Application>Microsoft Office PowerPoint</Application>
  <PresentationFormat>Bildspel på skärmen (4:3)</PresentationFormat>
  <Paragraphs>153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50</cp:revision>
  <cp:lastPrinted>2018-02-20T09:31:10Z</cp:lastPrinted>
  <dcterms:created xsi:type="dcterms:W3CDTF">2018-02-13T15:05:09Z</dcterms:created>
  <dcterms:modified xsi:type="dcterms:W3CDTF">2021-01-05T13:03:47Z</dcterms:modified>
</cp:coreProperties>
</file>