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5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6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9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07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4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5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99592" y="246811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planerings mall</a:t>
            </a:r>
            <a:endParaRPr lang="sv-SE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15799"/>
              </p:ext>
            </p:extLst>
          </p:nvPr>
        </p:nvGraphicFramePr>
        <p:xfrm>
          <a:off x="5004048" y="1340768"/>
          <a:ext cx="3939323" cy="400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1152128"/>
                <a:gridCol w="141904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Datum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Aktivitet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92703"/>
              </p:ext>
            </p:extLst>
          </p:nvPr>
        </p:nvGraphicFramePr>
        <p:xfrm>
          <a:off x="755576" y="1340768"/>
          <a:ext cx="3939323" cy="4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928"/>
                <a:gridCol w="1820924"/>
                <a:gridCol w="133471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r>
                        <a:rPr lang="sv-SE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KURS</a:t>
                      </a:r>
                      <a:endParaRPr lang="sv-SE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????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Datum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 smtClean="0">
                          <a:effectLst/>
                        </a:rPr>
                        <a:t>Kurs ansvarig</a:t>
                      </a: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 smtClean="0">
                          <a:effectLst/>
                        </a:rPr>
                        <a:t>Lärare</a:t>
                      </a: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Bokning </a:t>
                      </a:r>
                      <a:r>
                        <a:rPr lang="sv-SE" sz="1100" u="none" strike="noStrike" dirty="0" smtClean="0">
                          <a:effectLst/>
                        </a:rPr>
                        <a:t>av kursställe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Övernattning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Bokning av gästlärare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Kostnad för deltagare: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Anmälan senast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Resa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Deltagare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99592" y="246811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planeringsmall ex </a:t>
            </a:r>
            <a:r>
              <a:rPr lang="sv-SE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Vårkurs</a:t>
            </a:r>
            <a:endParaRPr lang="sv-SE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31391"/>
              </p:ext>
            </p:extLst>
          </p:nvPr>
        </p:nvGraphicFramePr>
        <p:xfrm>
          <a:off x="2819400" y="1397000"/>
          <a:ext cx="3939323" cy="4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928"/>
                <a:gridCol w="1820924"/>
                <a:gridCol w="133471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r>
                        <a:rPr lang="sv-SE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KURS</a:t>
                      </a:r>
                      <a:endParaRPr lang="sv-SE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VÅR</a:t>
                      </a:r>
                      <a:r>
                        <a:rPr lang="sv-S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KURSEN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Datum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2018-04-13--14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 smtClean="0">
                          <a:effectLst/>
                        </a:rPr>
                        <a:t>Kurs ansvarig</a:t>
                      </a: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Olle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 smtClean="0">
                          <a:effectLst/>
                        </a:rPr>
                        <a:t>Lärare</a:t>
                      </a: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Olle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Bokning </a:t>
                      </a:r>
                      <a:r>
                        <a:rPr lang="sv-SE" sz="1100" u="none" strike="noStrike" dirty="0" smtClean="0">
                          <a:effectLst/>
                        </a:rPr>
                        <a:t>av kursställe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Vuxenskolan,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Kerstin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Övernattning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Behövs ej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Ingen gemensamt ordnad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Bokning av gästlärare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Sång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Ida, Göran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Kostnad för deltagare: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Anmälan senast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Behövs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inte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Resa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Deltagare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Alla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som vill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0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99592" y="246811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Kursplaneringsmall ex Malungskurs</a:t>
            </a:r>
            <a:endParaRPr lang="sv-SE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95139"/>
              </p:ext>
            </p:extLst>
          </p:nvPr>
        </p:nvGraphicFramePr>
        <p:xfrm>
          <a:off x="928192" y="1556792"/>
          <a:ext cx="3939323" cy="4825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928"/>
                <a:gridCol w="1820924"/>
                <a:gridCol w="133471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Malungskursen 2018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Datum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2018-11-09-11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 smtClean="0">
                          <a:effectLst/>
                        </a:rPr>
                        <a:t>Kurs ansvarig</a:t>
                      </a: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Göran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 smtClean="0">
                          <a:effectLst/>
                        </a:rPr>
                        <a:t>Lärare</a:t>
                      </a:r>
                      <a:endParaRPr lang="sv-S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Kjell-Erik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Eriksson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Bokning </a:t>
                      </a:r>
                      <a:r>
                        <a:rPr lang="sv-SE" sz="1100" u="none" strike="noStrike" dirty="0" smtClean="0">
                          <a:effectLst/>
                        </a:rPr>
                        <a:t>av kursställe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Malung FHS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Övernattning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Masslogi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å skolan eller separat bokat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 deltagare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Kvällsfika,2x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Brunch, </a:t>
                      </a:r>
                      <a:r>
                        <a:rPr lang="sv-SE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fika, Middag kväll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Bokning av gästlärare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Kalle Almlöf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Kostnad för deltagare: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reskostnad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Anmälan senast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2018—11-01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Resa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Samåkning så mycket som möjligt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Deltagare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194912"/>
              </p:ext>
            </p:extLst>
          </p:nvPr>
        </p:nvGraphicFramePr>
        <p:xfrm>
          <a:off x="5004048" y="1556792"/>
          <a:ext cx="3835400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6843344" imgH="7184864" progId="Word.Document.8">
                  <p:embed/>
                </p:oleObj>
              </mc:Choice>
              <mc:Fallback>
                <p:oleObj name="Document" r:id="rId3" imgW="6843344" imgH="718486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048" y="1556792"/>
                        <a:ext cx="3835400" cy="402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5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154</Words>
  <Application>Microsoft Office PowerPoint</Application>
  <PresentationFormat>Bildspel på skärmen (4:3)</PresentationFormat>
  <Paragraphs>80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Document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14</cp:revision>
  <cp:lastPrinted>2018-11-09T05:49:30Z</cp:lastPrinted>
  <dcterms:created xsi:type="dcterms:W3CDTF">2018-02-13T15:05:09Z</dcterms:created>
  <dcterms:modified xsi:type="dcterms:W3CDTF">2023-01-10T11:09:20Z</dcterms:modified>
</cp:coreProperties>
</file>