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89750" cy="100187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3568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6163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3993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13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3233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507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2023-01-10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1466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0132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2023-01-10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232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9089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6794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6DAF7-76F1-4DC5-B436-595F95BA593D}" type="datetimeFigureOut">
              <a:rPr lang="sv-SE" smtClean="0"/>
              <a:t>2023-01-10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1562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741050"/>
              </p:ext>
            </p:extLst>
          </p:nvPr>
        </p:nvGraphicFramePr>
        <p:xfrm>
          <a:off x="4355978" y="1484784"/>
          <a:ext cx="4392488" cy="4106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8918"/>
                <a:gridCol w="1438918"/>
                <a:gridCol w="454395"/>
                <a:gridCol w="605860"/>
                <a:gridCol w="454397"/>
              </a:tblGrid>
              <a:tr h="360040">
                <a:tc rowSpan="2">
                  <a:txBody>
                    <a:bodyPr/>
                    <a:lstStyle/>
                    <a:p>
                      <a:pPr algn="ctr"/>
                      <a:r>
                        <a:rPr lang="sv-SE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Deltagare</a:t>
                      </a:r>
                      <a:endParaRPr lang="sv-SE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Program/Låtlista</a:t>
                      </a:r>
                      <a:r>
                        <a:rPr lang="sv-SE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för spelningen</a:t>
                      </a:r>
                      <a:endParaRPr lang="sv-SE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sv-SE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sv-SE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sv-SE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21248">
                <a:tc vMerge="1">
                  <a:txBody>
                    <a:bodyPr/>
                    <a:lstStyle/>
                    <a:p>
                      <a:endParaRPr lang="sv-SE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Låtlista</a:t>
                      </a:r>
                      <a:r>
                        <a:rPr lang="sv-SE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sv-SE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Ord-</a:t>
                      </a:r>
                      <a:r>
                        <a:rPr lang="sv-SE" sz="9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ning</a:t>
                      </a:r>
                      <a:endParaRPr lang="sv-SE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Antal ggr</a:t>
                      </a:r>
                      <a:endParaRPr lang="sv-SE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</a:t>
                      </a:r>
                      <a:endParaRPr lang="sv-SE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5224"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4424"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53856"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53856"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4248"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01672"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9096"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76520"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5952"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6024"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03448"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0872"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78296"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65720"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25152"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3"/>
          <p:cNvSpPr txBox="1"/>
          <p:nvPr/>
        </p:nvSpPr>
        <p:spPr>
          <a:xfrm>
            <a:off x="899592" y="404664"/>
            <a:ext cx="6912772" cy="6463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Örebro Spelmanslag</a:t>
            </a:r>
            <a:r>
              <a:rPr lang="sv-SE" b="0" i="0" u="none" strike="noStrike" kern="1200" cap="none" spc="0" baseline="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b="0" i="0" u="none" strike="noStrike" kern="1200" cap="none" spc="0" baseline="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Evenemangsansvarig </a:t>
            </a:r>
            <a:r>
              <a:rPr lang="sv-SE" kern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checklista</a:t>
            </a:r>
            <a:r>
              <a:rPr lang="sv-SE" kern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Mall</a:t>
            </a:r>
            <a:endParaRPr lang="sv-SE" b="0" i="0" u="none" strike="noStrike" kern="120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313377"/>
              </p:ext>
            </p:extLst>
          </p:nvPr>
        </p:nvGraphicFramePr>
        <p:xfrm>
          <a:off x="432455" y="1484784"/>
          <a:ext cx="3347458" cy="388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3729"/>
                <a:gridCol w="16737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Aktivitet</a:t>
                      </a:r>
                      <a:endParaRPr lang="sv-SE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Ansvar</a:t>
                      </a:r>
                      <a:endParaRPr lang="sv-SE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5224">
                <a:tc>
                  <a:txBody>
                    <a:bodyPr/>
                    <a:lstStyle/>
                    <a:p>
                      <a:r>
                        <a:rPr lang="sv-SE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Evenemang/Spelning</a:t>
                      </a:r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05224">
                <a:tc>
                  <a:txBody>
                    <a:bodyPr/>
                    <a:lstStyle/>
                    <a:p>
                      <a:r>
                        <a:rPr lang="sv-SE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Evenemang/Spelnings ansvarig</a:t>
                      </a:r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4424">
                <a:tc>
                  <a:txBody>
                    <a:bodyPr/>
                    <a:lstStyle/>
                    <a:p>
                      <a:r>
                        <a:rPr lang="sv-SE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Datum</a:t>
                      </a:r>
                      <a:r>
                        <a:rPr lang="sv-SE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för spelningen</a:t>
                      </a:r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53856">
                <a:tc>
                  <a:txBody>
                    <a:bodyPr/>
                    <a:lstStyle/>
                    <a:p>
                      <a:r>
                        <a:rPr lang="sv-SE" sz="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Tidpunkt,spelning</a:t>
                      </a:r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sv-SE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53856">
                <a:tc>
                  <a:txBody>
                    <a:bodyPr/>
                    <a:lstStyle/>
                    <a:p>
                      <a:r>
                        <a:rPr lang="sv-SE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Samling </a:t>
                      </a:r>
                      <a:r>
                        <a:rPr lang="sv-SE" sz="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inför</a:t>
                      </a:r>
                      <a:r>
                        <a:rPr lang="sv-SE" sz="8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spelningen</a:t>
                      </a:r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sv-SE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53856">
                <a:tc>
                  <a:txBody>
                    <a:bodyPr/>
                    <a:lstStyle/>
                    <a:p>
                      <a:r>
                        <a:rPr lang="sv-SE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Plats</a:t>
                      </a:r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53856">
                <a:tc>
                  <a:txBody>
                    <a:bodyPr/>
                    <a:lstStyle/>
                    <a:p>
                      <a:r>
                        <a:rPr lang="sv-SE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Spelledare</a:t>
                      </a:r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53856">
                <a:tc>
                  <a:txBody>
                    <a:bodyPr/>
                    <a:lstStyle/>
                    <a:p>
                      <a:r>
                        <a:rPr lang="sv-SE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Kontakt</a:t>
                      </a:r>
                      <a:r>
                        <a:rPr lang="sv-SE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med arrangör</a:t>
                      </a:r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4248">
                <a:tc>
                  <a:txBody>
                    <a:bodyPr/>
                    <a:lstStyle/>
                    <a:p>
                      <a:r>
                        <a:rPr lang="sv-SE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Överenskommelse/Avtal</a:t>
                      </a:r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01672">
                <a:tc>
                  <a:txBody>
                    <a:bodyPr/>
                    <a:lstStyle/>
                    <a:p>
                      <a:r>
                        <a:rPr lang="sv-SE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Klädsel</a:t>
                      </a:r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01672">
                <a:tc>
                  <a:txBody>
                    <a:bodyPr/>
                    <a:lstStyle/>
                    <a:p>
                      <a:r>
                        <a:rPr lang="sv-SE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Presentatör under spelningen</a:t>
                      </a:r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9096">
                <a:tc>
                  <a:txBody>
                    <a:bodyPr/>
                    <a:lstStyle/>
                    <a:p>
                      <a:r>
                        <a:rPr lang="sv-SE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Första rep inför spelning</a:t>
                      </a:r>
                    </a:p>
                    <a:p>
                      <a:r>
                        <a:rPr lang="sv-SE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(minst</a:t>
                      </a:r>
                      <a:r>
                        <a:rPr lang="sv-SE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v-SE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övningar</a:t>
                      </a:r>
                      <a:r>
                        <a:rPr lang="sv-SE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innan spelning)</a:t>
                      </a:r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sv-SE" sz="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sv-SE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9096">
                <a:tc>
                  <a:txBody>
                    <a:bodyPr/>
                    <a:lstStyle/>
                    <a:p>
                      <a:r>
                        <a:rPr lang="sv-SE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Logistik-Transport</a:t>
                      </a:r>
                      <a:endParaRPr lang="sv-SE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sv-SE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90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Övrigt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149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47</Words>
  <Application>Microsoft Office PowerPoint</Application>
  <PresentationFormat>Bildspel på skärmen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Goran</dc:creator>
  <cp:lastModifiedBy>Goran</cp:lastModifiedBy>
  <cp:revision>18</cp:revision>
  <cp:lastPrinted>2018-02-17T11:25:23Z</cp:lastPrinted>
  <dcterms:created xsi:type="dcterms:W3CDTF">2018-02-13T15:05:09Z</dcterms:created>
  <dcterms:modified xsi:type="dcterms:W3CDTF">2023-01-10T11:02:13Z</dcterms:modified>
</cp:coreProperties>
</file>