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2166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3024-77F2-4F8F-9B51-8610816D916E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63B9-8718-4D90-B2CA-4CCCABBB5D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661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3024-77F2-4F8F-9B51-8610816D916E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63B9-8718-4D90-B2CA-4CCCABBB5D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956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3024-77F2-4F8F-9B51-8610816D916E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63B9-8718-4D90-B2CA-4CCCABBB5D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21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3024-77F2-4F8F-9B51-8610816D916E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63B9-8718-4D90-B2CA-4CCCABBB5D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47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3024-77F2-4F8F-9B51-8610816D916E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63B9-8718-4D90-B2CA-4CCCABBB5D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962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3024-77F2-4F8F-9B51-8610816D916E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63B9-8718-4D90-B2CA-4CCCABBB5D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137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3024-77F2-4F8F-9B51-8610816D916E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63B9-8718-4D90-B2CA-4CCCABBB5D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172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3024-77F2-4F8F-9B51-8610816D916E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63B9-8718-4D90-B2CA-4CCCABBB5D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354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3024-77F2-4F8F-9B51-8610816D916E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63B9-8718-4D90-B2CA-4CCCABBB5D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794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3024-77F2-4F8F-9B51-8610816D916E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63B9-8718-4D90-B2CA-4CCCABBB5D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405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3024-77F2-4F8F-9B51-8610816D916E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63B9-8718-4D90-B2CA-4CCCABBB5D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919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63024-77F2-4F8F-9B51-8610816D916E}" type="datetimeFigureOut">
              <a:rPr lang="sv-SE" smtClean="0"/>
              <a:t>2023-01-16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263B9-8718-4D90-B2CA-4CCCABBB5D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480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 rot="10800000" flipV="1">
            <a:off x="1988840" y="564865"/>
            <a:ext cx="3228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GULD </a:t>
            </a:r>
            <a:r>
              <a:rPr lang="sv-SE" dirty="0" smtClean="0"/>
              <a:t>lista </a:t>
            </a:r>
            <a:endParaRPr lang="sv-SE" dirty="0"/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11500"/>
              </p:ext>
            </p:extLst>
          </p:nvPr>
        </p:nvGraphicFramePr>
        <p:xfrm>
          <a:off x="908720" y="1115616"/>
          <a:ext cx="5112568" cy="7156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095"/>
                <a:gridCol w="2455473"/>
              </a:tblGrid>
              <a:tr h="26958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GULD LISTA</a:t>
                      </a:r>
                      <a:endParaRPr lang="sv-SE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70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4043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Harry Hellström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Bränd Jons polska, e </a:t>
                      </a:r>
                      <a:r>
                        <a:rPr lang="sv-SE" sz="9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Gössa</a:t>
                      </a: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Anders, Orsa</a:t>
                      </a:r>
                    </a:p>
                  </a:txBody>
                  <a:tcPr marL="68580" marR="68580" marT="60960" marB="609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9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 ska det spruta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Hambo av Gunvor Danielsson</a:t>
                      </a:r>
                    </a:p>
                  </a:txBody>
                  <a:tcPr marL="4460" marR="4460" marT="792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43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Jostein, schottis  Hans </a:t>
                      </a:r>
                      <a:r>
                        <a:rPr lang="sv-SE" sz="9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Lisper</a:t>
                      </a:r>
                      <a:endParaRPr lang="sv-SE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Johan Andersson </a:t>
                      </a:r>
                      <a:r>
                        <a:rPr lang="sv-SE" sz="9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Sv</a:t>
                      </a: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 28 B</a:t>
                      </a:r>
                    </a:p>
                  </a:txBody>
                  <a:tcPr marL="4460" marR="4460" marT="7929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9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Ivar </a:t>
                      </a:r>
                      <a:r>
                        <a:rPr lang="sv-SE" sz="9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Lutnes</a:t>
                      </a: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lang="sv-SE" sz="9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Rendalspols</a:t>
                      </a:r>
                      <a:endParaRPr lang="sv-SE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Blåmåndan</a:t>
                      </a:r>
                    </a:p>
                  </a:txBody>
                  <a:tcPr marL="4460" marR="4460" marT="792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9252">
                <a:tc>
                  <a:txBody>
                    <a:bodyPr/>
                    <a:lstStyle/>
                    <a:p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Fossum valsen</a:t>
                      </a:r>
                      <a:endParaRPr lang="sv-SE" sz="9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Vals</a:t>
                      </a:r>
                      <a:r>
                        <a:rPr lang="sv-SE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9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eft</a:t>
                      </a:r>
                      <a:r>
                        <a:rPr lang="sv-SE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Kristian Oskarsson</a:t>
                      </a:r>
                      <a:endParaRPr lang="sv-SE" sz="9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60" marR="4460" marT="792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9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Festpolskan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Marsch e Kalle ve </a:t>
                      </a:r>
                      <a:r>
                        <a:rPr lang="sv-SE" sz="9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åa</a:t>
                      </a:r>
                      <a:r>
                        <a:rPr lang="sv-SE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</a:p>
                  </a:txBody>
                  <a:tcPr marL="4460" marR="4460" marT="7929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43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Blårocken,polska</a:t>
                      </a: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Hjort Anders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Koppapolkan</a:t>
                      </a:r>
                    </a:p>
                  </a:txBody>
                  <a:tcPr marL="4460" marR="4460" marT="7929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8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Evig Rus /</a:t>
                      </a:r>
                      <a:r>
                        <a:rPr lang="sv-SE" sz="9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Imeland</a:t>
                      </a:r>
                      <a:endParaRPr lang="sv-SE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Polska e Jones Olle (e Pers Erik, e Olle L 2017)</a:t>
                      </a:r>
                    </a:p>
                  </a:txBody>
                  <a:tcPr marL="4460" marR="4460" marT="792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9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Livets </a:t>
                      </a:r>
                      <a:r>
                        <a:rPr lang="sv-SE" sz="9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Fästemö</a:t>
                      </a:r>
                      <a:endParaRPr lang="sv-SE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Finaste Gånglåten</a:t>
                      </a:r>
                      <a:endParaRPr lang="sv-SE" sz="9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60" marR="4460" marT="792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Inga pengar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Känner du den Anders Larsson</a:t>
                      </a:r>
                    </a:p>
                  </a:txBody>
                  <a:tcPr marL="4460" marR="4460" marT="7929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Mettes elixir Bent Jacobsen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Skrothögen Olle Falk Offerdal</a:t>
                      </a:r>
                    </a:p>
                  </a:txBody>
                  <a:tcPr marL="4460" marR="4460" marT="792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Klockare Carlsson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Halling</a:t>
                      </a:r>
                    </a:p>
                  </a:txBody>
                  <a:tcPr marL="4460" marR="4460" marT="792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5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Första gången …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Polska </a:t>
                      </a:r>
                      <a:r>
                        <a:rPr lang="sv-SE" sz="9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</a:t>
                      </a: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9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Engerdahl</a:t>
                      </a:r>
                      <a:endParaRPr lang="sv-SE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60" marR="4460" marT="792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4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Månskenspolska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Lapp Nils Elias Jonsson Offerdal</a:t>
                      </a:r>
                    </a:p>
                  </a:txBody>
                  <a:tcPr marL="4460" marR="4460" marT="792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Klara valsen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Sommarnatta Oline</a:t>
                      </a:r>
                      <a:endParaRPr lang="sv-SE" sz="9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60" marR="4460" marT="7929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43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Hundkjörar-pols,Torill</a:t>
                      </a: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9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Aasegg</a:t>
                      </a:r>
                      <a:endParaRPr lang="sv-SE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Maka är du Brita, av </a:t>
                      </a:r>
                      <a:r>
                        <a:rPr lang="sv-SE" sz="9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Röjås</a:t>
                      </a: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Jonas</a:t>
                      </a:r>
                    </a:p>
                  </a:txBody>
                  <a:tcPr marL="4460" marR="4460" marT="7929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43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Hamburska</a:t>
                      </a: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efter Paulus Blom m Olles stämma 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Polska e </a:t>
                      </a:r>
                      <a:r>
                        <a:rPr lang="sv-SE" sz="9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Päckos</a:t>
                      </a:r>
                      <a:r>
                        <a:rPr lang="sv-SE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Helmer, Bingsjö</a:t>
                      </a:r>
                    </a:p>
                  </a:txBody>
                  <a:tcPr marL="4460" marR="4460" marT="7929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Polska efter Magnus Olsson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9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60" marR="4460" marT="7929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43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Finnskogspols  från </a:t>
                      </a:r>
                      <a:r>
                        <a:rPr lang="sv-SE" sz="9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Elverum</a:t>
                      </a:r>
                      <a:endParaRPr lang="sv-SE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60" marR="4460" marT="792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43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Hamburska</a:t>
                      </a: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9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eft</a:t>
                      </a: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P-E Olsson SvL 210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60" marR="4460" marT="792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43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Pols e Johan </a:t>
                      </a:r>
                      <a:r>
                        <a:rPr lang="sv-SE" sz="9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Elgshøen</a:t>
                      </a:r>
                      <a:r>
                        <a:rPr lang="sv-SE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finnskogspols (G-dur)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9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60" marR="4460" marT="7929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88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156</Words>
  <Application>Microsoft Office PowerPoint</Application>
  <PresentationFormat>Bildspel på skärmen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Goran</dc:creator>
  <cp:lastModifiedBy>Goran</cp:lastModifiedBy>
  <cp:revision>12</cp:revision>
  <dcterms:created xsi:type="dcterms:W3CDTF">2022-02-28T08:45:10Z</dcterms:created>
  <dcterms:modified xsi:type="dcterms:W3CDTF">2023-01-16T09:51:31Z</dcterms:modified>
</cp:coreProperties>
</file>