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89750" cy="100187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7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356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616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399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1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323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07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46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1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32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908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79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6DAF7-76F1-4DC5-B436-595F95BA593D}" type="datetimeFigureOut">
              <a:rPr lang="sv-SE" smtClean="0"/>
              <a:t>2023-01-31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F040-AC9A-4334-B27C-BAE281841A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156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27584" y="928440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b="1" u="sng" dirty="0" smtClean="0"/>
              <a:t>INTÄKTER						BUDGET (SEK)		UTFALL</a:t>
            </a:r>
          </a:p>
          <a:p>
            <a:r>
              <a:rPr lang="sv-SE" sz="1200" dirty="0"/>
              <a:t> </a:t>
            </a:r>
            <a:r>
              <a:rPr lang="sv-SE" sz="1200" dirty="0" smtClean="0"/>
              <a:t>Medlemsavgift  23 </a:t>
            </a:r>
            <a:r>
              <a:rPr lang="sv-SE" sz="1200" dirty="0" err="1" smtClean="0"/>
              <a:t>st</a:t>
            </a:r>
            <a:r>
              <a:rPr lang="sv-SE" sz="1200" dirty="0" smtClean="0"/>
              <a:t>  a  140 SEK/</a:t>
            </a:r>
            <a:r>
              <a:rPr lang="sv-SE" sz="1200" dirty="0" err="1" smtClean="0"/>
              <a:t>pers</a:t>
            </a:r>
            <a:r>
              <a:rPr lang="sv-SE" sz="1200" dirty="0" smtClean="0"/>
              <a:t>				</a:t>
            </a:r>
            <a:r>
              <a:rPr lang="sv-SE" sz="1200" dirty="0"/>
              <a:t> </a:t>
            </a:r>
            <a:r>
              <a:rPr lang="sv-SE" sz="1200" dirty="0" smtClean="0"/>
              <a:t>3 220</a:t>
            </a:r>
          </a:p>
          <a:p>
            <a:r>
              <a:rPr lang="sv-SE" sz="1200" dirty="0" smtClean="0"/>
              <a:t>Spelningar m ersättning (Cederbergska, </a:t>
            </a:r>
            <a:r>
              <a:rPr lang="sv-SE" sz="1200" dirty="0" err="1" smtClean="0"/>
              <a:t>Gällersta</a:t>
            </a:r>
            <a:r>
              <a:rPr lang="sv-SE" sz="1200" dirty="0" smtClean="0"/>
              <a:t> Midsommar ting)</a:t>
            </a:r>
            <a:r>
              <a:rPr lang="sv-SE" sz="1200" smtClean="0"/>
              <a:t>	</a:t>
            </a:r>
            <a:r>
              <a:rPr lang="sv-SE" sz="1200" dirty="0" smtClean="0"/>
              <a:t>	 4 000</a:t>
            </a:r>
          </a:p>
          <a:p>
            <a:endParaRPr lang="sv-SE" sz="1200" dirty="0"/>
          </a:p>
          <a:p>
            <a:r>
              <a:rPr lang="sv-SE" sz="1200" dirty="0" smtClean="0"/>
              <a:t>TOTALA INTÄKTER					 7 220</a:t>
            </a:r>
          </a:p>
          <a:p>
            <a:r>
              <a:rPr lang="sv-SE" sz="1200" dirty="0" smtClean="0"/>
              <a:t>	</a:t>
            </a:r>
            <a:r>
              <a:rPr lang="sv-SE" sz="1200" b="1" dirty="0" smtClean="0"/>
              <a:t>	</a:t>
            </a:r>
            <a:endParaRPr lang="sv-SE" sz="1200" dirty="0"/>
          </a:p>
          <a:p>
            <a:r>
              <a:rPr lang="sv-SE" sz="1200" b="1" u="sng" dirty="0" smtClean="0"/>
              <a:t>KOSTNADER</a:t>
            </a:r>
          </a:p>
          <a:p>
            <a:r>
              <a:rPr lang="sv-SE" sz="1200" dirty="0" smtClean="0"/>
              <a:t>Övningslokal (26 tillfällen a 150 SEK)				 3 900</a:t>
            </a:r>
          </a:p>
          <a:p>
            <a:r>
              <a:rPr lang="sv-SE" sz="1200" dirty="0" smtClean="0"/>
              <a:t>Helgkurs vår		</a:t>
            </a:r>
            <a:r>
              <a:rPr lang="sv-SE" sz="1200" dirty="0" err="1" smtClean="0"/>
              <a:t>lokal,spelledare</a:t>
            </a:r>
            <a:r>
              <a:rPr lang="sv-SE" sz="1200" dirty="0" smtClean="0"/>
              <a:t> </a:t>
            </a:r>
            <a:r>
              <a:rPr lang="sv-SE" sz="1200" dirty="0" err="1" smtClean="0"/>
              <a:t>etc</a:t>
            </a:r>
            <a:r>
              <a:rPr lang="sv-SE" sz="1200" dirty="0" smtClean="0"/>
              <a:t> exkl. </a:t>
            </a:r>
            <a:r>
              <a:rPr lang="sv-SE" sz="1200" dirty="0" err="1" smtClean="0"/>
              <a:t>deltagar</a:t>
            </a:r>
            <a:r>
              <a:rPr lang="sv-SE" sz="1200" dirty="0" smtClean="0"/>
              <a:t> avgift ~300 SEK/</a:t>
            </a:r>
            <a:r>
              <a:rPr lang="sv-SE" sz="1200" dirty="0" err="1" smtClean="0"/>
              <a:t>pers</a:t>
            </a:r>
            <a:r>
              <a:rPr lang="sv-SE" sz="1200" dirty="0" smtClean="0"/>
              <a:t>	 3 000</a:t>
            </a:r>
            <a:endParaRPr lang="sv-SE" sz="1200" dirty="0"/>
          </a:p>
          <a:p>
            <a:r>
              <a:rPr lang="sv-SE" sz="1200" dirty="0" smtClean="0"/>
              <a:t>Helgkurs höst		</a:t>
            </a:r>
            <a:r>
              <a:rPr lang="sv-SE" sz="1200" dirty="0" err="1" smtClean="0"/>
              <a:t>lokal,spelledare</a:t>
            </a:r>
            <a:r>
              <a:rPr lang="sv-SE" sz="1200" dirty="0" smtClean="0"/>
              <a:t> </a:t>
            </a:r>
            <a:r>
              <a:rPr lang="sv-SE" sz="1200" dirty="0" err="1" smtClean="0"/>
              <a:t>etc</a:t>
            </a:r>
            <a:r>
              <a:rPr lang="sv-SE" sz="1200" dirty="0" smtClean="0"/>
              <a:t> exkl. </a:t>
            </a:r>
            <a:r>
              <a:rPr lang="sv-SE" sz="1200" dirty="0" err="1" smtClean="0"/>
              <a:t>deltagar</a:t>
            </a:r>
            <a:r>
              <a:rPr lang="sv-SE" sz="1200" dirty="0" smtClean="0"/>
              <a:t> avgift ~750 SEK/</a:t>
            </a:r>
            <a:r>
              <a:rPr lang="sv-SE" sz="1200" dirty="0" err="1" smtClean="0"/>
              <a:t>pers</a:t>
            </a:r>
            <a:r>
              <a:rPr lang="sv-SE" sz="1200" dirty="0" smtClean="0"/>
              <a:t>	 7 000</a:t>
            </a:r>
          </a:p>
          <a:p>
            <a:endParaRPr lang="sv-SE" sz="1200" dirty="0"/>
          </a:p>
          <a:p>
            <a:r>
              <a:rPr lang="sv-SE" sz="1200" dirty="0" smtClean="0"/>
              <a:t>TOTALA KOSTNADER					13 900</a:t>
            </a:r>
          </a:p>
          <a:p>
            <a:endParaRPr lang="sv-SE" sz="1200" dirty="0"/>
          </a:p>
          <a:p>
            <a:r>
              <a:rPr lang="sv-SE" sz="1200" b="1" dirty="0" smtClean="0"/>
              <a:t>	</a:t>
            </a:r>
            <a:endParaRPr lang="sv-SE" sz="1200" dirty="0"/>
          </a:p>
          <a:p>
            <a:r>
              <a:rPr lang="sv-SE" sz="1200" b="1" u="sng" dirty="0" smtClean="0"/>
              <a:t>UNDERSKOTT</a:t>
            </a:r>
            <a:r>
              <a:rPr lang="sv-SE" sz="1200" dirty="0" smtClean="0"/>
              <a:t>					</a:t>
            </a:r>
            <a:r>
              <a:rPr lang="sv-SE" sz="1200" dirty="0"/>
              <a:t>	</a:t>
            </a:r>
            <a:r>
              <a:rPr lang="sv-SE" sz="1200" u="sng" dirty="0"/>
              <a:t>  </a:t>
            </a:r>
            <a:r>
              <a:rPr lang="sv-SE" sz="1200" u="sng" dirty="0" smtClean="0"/>
              <a:t>6 680</a:t>
            </a:r>
            <a:endParaRPr lang="sv-SE" sz="1200" dirty="0"/>
          </a:p>
          <a:p>
            <a:endParaRPr lang="sv-SE" sz="1200" dirty="0" smtClean="0"/>
          </a:p>
          <a:p>
            <a:endParaRPr lang="sv-SE" sz="1200" dirty="0"/>
          </a:p>
          <a:p>
            <a:r>
              <a:rPr lang="sv-SE" sz="1200" b="1" i="1" u="sng" dirty="0" smtClean="0"/>
              <a:t>SÖKT BIDRAG						   6 680</a:t>
            </a:r>
            <a:endParaRPr lang="sv-SE" sz="1200" b="1" i="1" u="sng" dirty="0"/>
          </a:p>
        </p:txBody>
      </p:sp>
      <p:sp>
        <p:nvSpPr>
          <p:cNvPr id="5" name="TextBox 3"/>
          <p:cNvSpPr txBox="1"/>
          <p:nvPr/>
        </p:nvSpPr>
        <p:spPr>
          <a:xfrm>
            <a:off x="1619672" y="273489"/>
            <a:ext cx="5904656" cy="369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2023 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 </a:t>
            </a:r>
            <a:r>
              <a:rPr lang="sv-SE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Örebro </a:t>
            </a:r>
            <a:r>
              <a:rPr lang="sv-SE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Spelmanslag</a:t>
            </a:r>
            <a:endParaRPr lang="sv-S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</Words>
  <Application>Microsoft Office PowerPoint</Application>
  <PresentationFormat>Bildspel på skärmen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Goran</dc:creator>
  <cp:lastModifiedBy>Goran</cp:lastModifiedBy>
  <cp:revision>50</cp:revision>
  <cp:lastPrinted>2018-11-09T05:49:30Z</cp:lastPrinted>
  <dcterms:created xsi:type="dcterms:W3CDTF">2018-02-13T15:05:09Z</dcterms:created>
  <dcterms:modified xsi:type="dcterms:W3CDTF">2023-01-31T09:04:17Z</dcterms:modified>
</cp:coreProperties>
</file>